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9" r:id="rId2"/>
    <p:sldId id="270" r:id="rId3"/>
    <p:sldId id="27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Дерево целей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58955" y="1873610"/>
            <a:ext cx="2306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Положить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B2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5719" y="2623942"/>
            <a:ext cx="160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Найти место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61815" y="2623942"/>
            <a:ext cx="160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Взять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B1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1815" y="3374274"/>
            <a:ext cx="2367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Освободить верх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61816" y="4061995"/>
            <a:ext cx="160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Убрать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BX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61815" y="4732537"/>
            <a:ext cx="2490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Положить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BX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на стол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06871" y="2619998"/>
            <a:ext cx="160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Переместить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44049" y="2623942"/>
            <a:ext cx="160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Отпустить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96537" y="3376615"/>
            <a:ext cx="160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06871" y="3376615"/>
            <a:ext cx="160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34618" y="3376615"/>
            <a:ext cx="160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 стрелкой 21"/>
          <p:cNvCxnSpPr>
            <a:stCxn id="7" idx="2"/>
            <a:endCxn id="8" idx="0"/>
          </p:cNvCxnSpPr>
          <p:nvPr/>
        </p:nvCxnSpPr>
        <p:spPr>
          <a:xfrm flipH="1">
            <a:off x="2207525" y="2242942"/>
            <a:ext cx="1504666" cy="381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7" idx="2"/>
            <a:endCxn id="9" idx="0"/>
          </p:cNvCxnSpPr>
          <p:nvPr/>
        </p:nvCxnSpPr>
        <p:spPr>
          <a:xfrm>
            <a:off x="3712191" y="2242942"/>
            <a:ext cx="351430" cy="381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7" idx="2"/>
            <a:endCxn id="14" idx="0"/>
          </p:cNvCxnSpPr>
          <p:nvPr/>
        </p:nvCxnSpPr>
        <p:spPr>
          <a:xfrm>
            <a:off x="3712191" y="2242942"/>
            <a:ext cx="4333664" cy="381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7" idx="2"/>
            <a:endCxn id="13" idx="0"/>
          </p:cNvCxnSpPr>
          <p:nvPr/>
        </p:nvCxnSpPr>
        <p:spPr>
          <a:xfrm>
            <a:off x="3712191" y="2242942"/>
            <a:ext cx="2396486" cy="3770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8" idx="2"/>
            <a:endCxn id="15" idx="0"/>
          </p:cNvCxnSpPr>
          <p:nvPr/>
        </p:nvCxnSpPr>
        <p:spPr>
          <a:xfrm flipH="1">
            <a:off x="2098343" y="2993274"/>
            <a:ext cx="109182" cy="3833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9" idx="2"/>
            <a:endCxn id="10" idx="0"/>
          </p:cNvCxnSpPr>
          <p:nvPr/>
        </p:nvCxnSpPr>
        <p:spPr>
          <a:xfrm>
            <a:off x="4063621" y="2993274"/>
            <a:ext cx="382138" cy="381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13" idx="2"/>
            <a:endCxn id="16" idx="0"/>
          </p:cNvCxnSpPr>
          <p:nvPr/>
        </p:nvCxnSpPr>
        <p:spPr>
          <a:xfrm>
            <a:off x="6108677" y="2989330"/>
            <a:ext cx="0" cy="3872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14" idx="2"/>
          </p:cNvCxnSpPr>
          <p:nvPr/>
        </p:nvCxnSpPr>
        <p:spPr>
          <a:xfrm>
            <a:off x="8045855" y="2993274"/>
            <a:ext cx="8932" cy="3614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10" idx="2"/>
            <a:endCxn id="11" idx="0"/>
          </p:cNvCxnSpPr>
          <p:nvPr/>
        </p:nvCxnSpPr>
        <p:spPr>
          <a:xfrm flipH="1">
            <a:off x="4063622" y="3743606"/>
            <a:ext cx="382137" cy="3183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11" idx="2"/>
            <a:endCxn id="12" idx="0"/>
          </p:cNvCxnSpPr>
          <p:nvPr/>
        </p:nvCxnSpPr>
        <p:spPr>
          <a:xfrm>
            <a:off x="4063622" y="4431327"/>
            <a:ext cx="443551" cy="3012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>
            <a:off x="968991" y="4917203"/>
            <a:ext cx="655092" cy="5892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1931158" y="4917202"/>
            <a:ext cx="655092" cy="5892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B2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968991" y="4327956"/>
            <a:ext cx="655092" cy="5892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BX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927913" y="4323761"/>
            <a:ext cx="655092" cy="5892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797139" y="2993274"/>
            <a:ext cx="10102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Зачем?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656980" y="4226889"/>
            <a:ext cx="8872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Как?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Стрелка вверх 63"/>
          <p:cNvSpPr/>
          <p:nvPr/>
        </p:nvSpPr>
        <p:spPr>
          <a:xfrm>
            <a:off x="3729724" y="2942285"/>
            <a:ext cx="295400" cy="481374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трелка вверх 64"/>
          <p:cNvSpPr/>
          <p:nvPr/>
        </p:nvSpPr>
        <p:spPr>
          <a:xfrm rot="10800000">
            <a:off x="5340406" y="4190640"/>
            <a:ext cx="295400" cy="481374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Дуга 65"/>
          <p:cNvSpPr/>
          <p:nvPr/>
        </p:nvSpPr>
        <p:spPr>
          <a:xfrm rot="9404401">
            <a:off x="3301662" y="1774211"/>
            <a:ext cx="1011464" cy="748439"/>
          </a:xfrm>
          <a:prstGeom prst="arc">
            <a:avLst>
              <a:gd name="adj1" fmla="val 13217963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 стрелкой 36"/>
          <p:cNvCxnSpPr/>
          <p:nvPr/>
        </p:nvCxnSpPr>
        <p:spPr>
          <a:xfrm flipH="1">
            <a:off x="4063621" y="5125450"/>
            <a:ext cx="382137" cy="3574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194985" y="5365019"/>
            <a:ext cx="160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02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ЭС прямого вывода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530728"/>
              </p:ext>
            </p:extLst>
          </p:nvPr>
        </p:nvGraphicFramePr>
        <p:xfrm>
          <a:off x="698810" y="2456366"/>
          <a:ext cx="230728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280">
                  <a:extLst>
                    <a:ext uri="{9D8B030D-6E8A-4147-A177-3AD203B41FA5}">
                      <a16:colId xmlns:a16="http://schemas.microsoft.com/office/drawing/2014/main" val="36583593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Объект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523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Факт1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128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Факт2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258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213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742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031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Факт</a:t>
                      </a:r>
                      <a:r>
                        <a:rPr lang="en-US" dirty="0" smtClean="0"/>
                        <a:t>N-1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986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Факт</a:t>
                      </a:r>
                      <a:r>
                        <a:rPr lang="en-US" dirty="0" smtClean="0"/>
                        <a:t>N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545667"/>
                  </a:ext>
                </a:extLst>
              </a:tr>
            </a:tbl>
          </a:graphicData>
        </a:graphic>
      </p:graphicFrame>
      <p:cxnSp>
        <p:nvCxnSpPr>
          <p:cNvPr id="12" name="Прямая со стрелкой 11"/>
          <p:cNvCxnSpPr>
            <a:endCxn id="22" idx="1"/>
          </p:cNvCxnSpPr>
          <p:nvPr/>
        </p:nvCxnSpPr>
        <p:spPr>
          <a:xfrm flipV="1">
            <a:off x="3006090" y="3006091"/>
            <a:ext cx="1249267" cy="205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22" idx="1"/>
          </p:cNvCxnSpPr>
          <p:nvPr/>
        </p:nvCxnSpPr>
        <p:spPr>
          <a:xfrm flipV="1">
            <a:off x="3006090" y="3006091"/>
            <a:ext cx="1249267" cy="7816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34" idx="1"/>
          </p:cNvCxnSpPr>
          <p:nvPr/>
        </p:nvCxnSpPr>
        <p:spPr>
          <a:xfrm flipV="1">
            <a:off x="3006090" y="3854318"/>
            <a:ext cx="1287067" cy="2773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5467167" y="2793464"/>
            <a:ext cx="1095470" cy="4457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Вывод1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Блок-схема: задержка 21"/>
          <p:cNvSpPr/>
          <p:nvPr/>
        </p:nvSpPr>
        <p:spPr>
          <a:xfrm>
            <a:off x="4255357" y="2699767"/>
            <a:ext cx="612648" cy="612648"/>
          </a:xfrm>
          <a:prstGeom prst="flowChartDela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</a:p>
        </p:txBody>
      </p:sp>
      <p:cxnSp>
        <p:nvCxnSpPr>
          <p:cNvPr id="27" name="Прямая со стрелкой 26"/>
          <p:cNvCxnSpPr>
            <a:stCxn id="22" idx="3"/>
            <a:endCxn id="21" idx="1"/>
          </p:cNvCxnSpPr>
          <p:nvPr/>
        </p:nvCxnSpPr>
        <p:spPr>
          <a:xfrm>
            <a:off x="4868005" y="3006091"/>
            <a:ext cx="599162" cy="102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35" idx="1"/>
          </p:cNvCxnSpPr>
          <p:nvPr/>
        </p:nvCxnSpPr>
        <p:spPr>
          <a:xfrm>
            <a:off x="3006089" y="4493691"/>
            <a:ext cx="1281483" cy="1239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5469858" y="3865509"/>
            <a:ext cx="1095470" cy="4457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Вывод2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Блок-схема: задержка 33"/>
          <p:cNvSpPr/>
          <p:nvPr/>
        </p:nvSpPr>
        <p:spPr>
          <a:xfrm>
            <a:off x="4293157" y="3547994"/>
            <a:ext cx="612648" cy="612648"/>
          </a:xfrm>
          <a:prstGeom prst="flowChartDela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</a:p>
        </p:txBody>
      </p:sp>
      <p:sp>
        <p:nvSpPr>
          <p:cNvPr id="35" name="Блок-схема: задержка 34"/>
          <p:cNvSpPr/>
          <p:nvPr/>
        </p:nvSpPr>
        <p:spPr>
          <a:xfrm>
            <a:off x="4287572" y="4311279"/>
            <a:ext cx="612648" cy="612648"/>
          </a:xfrm>
          <a:prstGeom prst="flowChartDela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</a:p>
        </p:txBody>
      </p:sp>
      <p:cxnSp>
        <p:nvCxnSpPr>
          <p:cNvPr id="38" name="Прямая со стрелкой 37"/>
          <p:cNvCxnSpPr>
            <a:stCxn id="35" idx="3"/>
            <a:endCxn id="33" idx="1"/>
          </p:cNvCxnSpPr>
          <p:nvPr/>
        </p:nvCxnSpPr>
        <p:spPr>
          <a:xfrm flipV="1">
            <a:off x="4900220" y="4088394"/>
            <a:ext cx="569638" cy="5292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34" idx="3"/>
            <a:endCxn id="33" idx="1"/>
          </p:cNvCxnSpPr>
          <p:nvPr/>
        </p:nvCxnSpPr>
        <p:spPr>
          <a:xfrm>
            <a:off x="4905805" y="3854318"/>
            <a:ext cx="564053" cy="2340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endCxn id="46" idx="1"/>
          </p:cNvCxnSpPr>
          <p:nvPr/>
        </p:nvCxnSpPr>
        <p:spPr>
          <a:xfrm flipV="1">
            <a:off x="3000505" y="4682145"/>
            <a:ext cx="4212640" cy="5510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Блок-схема: задержка 45"/>
          <p:cNvSpPr/>
          <p:nvPr/>
        </p:nvSpPr>
        <p:spPr>
          <a:xfrm>
            <a:off x="7213145" y="4375821"/>
            <a:ext cx="612648" cy="612648"/>
          </a:xfrm>
          <a:prstGeom prst="flowChartDela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</a:p>
        </p:txBody>
      </p:sp>
      <p:cxnSp>
        <p:nvCxnSpPr>
          <p:cNvPr id="47" name="Прямая со стрелкой 46"/>
          <p:cNvCxnSpPr>
            <a:stCxn id="21" idx="3"/>
            <a:endCxn id="46" idx="1"/>
          </p:cNvCxnSpPr>
          <p:nvPr/>
        </p:nvCxnSpPr>
        <p:spPr>
          <a:xfrm>
            <a:off x="6562637" y="3016349"/>
            <a:ext cx="650508" cy="16657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stCxn id="33" idx="3"/>
            <a:endCxn id="46" idx="1"/>
          </p:cNvCxnSpPr>
          <p:nvPr/>
        </p:nvCxnSpPr>
        <p:spPr>
          <a:xfrm>
            <a:off x="6565328" y="4088394"/>
            <a:ext cx="647817" cy="59375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46" idx="3"/>
          </p:cNvCxnSpPr>
          <p:nvPr/>
        </p:nvCxnSpPr>
        <p:spPr>
          <a:xfrm flipV="1">
            <a:off x="7825793" y="3547994"/>
            <a:ext cx="228994" cy="113415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Прямоугольник 55"/>
          <p:cNvSpPr/>
          <p:nvPr/>
        </p:nvSpPr>
        <p:spPr>
          <a:xfrm>
            <a:off x="7507052" y="3026607"/>
            <a:ext cx="1095470" cy="4995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Дуга 57"/>
          <p:cNvSpPr/>
          <p:nvPr/>
        </p:nvSpPr>
        <p:spPr>
          <a:xfrm rot="12231984">
            <a:off x="3702529" y="2737843"/>
            <a:ext cx="914400" cy="914400"/>
          </a:xfrm>
          <a:prstGeom prst="arc">
            <a:avLst>
              <a:gd name="adj1" fmla="val 19046558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Дуга 58"/>
          <p:cNvSpPr/>
          <p:nvPr/>
        </p:nvSpPr>
        <p:spPr>
          <a:xfrm rot="15165122">
            <a:off x="6672181" y="4048280"/>
            <a:ext cx="914400" cy="914400"/>
          </a:xfrm>
          <a:prstGeom prst="arc">
            <a:avLst>
              <a:gd name="adj1" fmla="val 15296627"/>
              <a:gd name="adj2" fmla="val 2143836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38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ЭС обратного вывода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5600" indent="-355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22300" indent="-3937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812800" indent="-355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079500" indent="-3937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257300" indent="-3429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mtClean="0"/>
              <a:t> 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737372"/>
              </p:ext>
            </p:extLst>
          </p:nvPr>
        </p:nvGraphicFramePr>
        <p:xfrm>
          <a:off x="6435946" y="2469921"/>
          <a:ext cx="230728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280">
                  <a:extLst>
                    <a:ext uri="{9D8B030D-6E8A-4147-A177-3AD203B41FA5}">
                      <a16:colId xmlns:a16="http://schemas.microsoft.com/office/drawing/2014/main" val="36583593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Факты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523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Факт1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128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Факт2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258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Факт3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213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Факт4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742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Факт5</a:t>
                      </a:r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031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Факт6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986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Факт7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545667"/>
                  </a:ext>
                </a:extLst>
              </a:tr>
            </a:tbl>
          </a:graphicData>
        </a:graphic>
      </p:graphicFrame>
      <p:cxnSp>
        <p:nvCxnSpPr>
          <p:cNvPr id="8" name="Прямая со стрелкой 7"/>
          <p:cNvCxnSpPr>
            <a:endCxn id="36" idx="1"/>
          </p:cNvCxnSpPr>
          <p:nvPr/>
        </p:nvCxnSpPr>
        <p:spPr>
          <a:xfrm flipH="1" flipV="1">
            <a:off x="5747507" y="2845672"/>
            <a:ext cx="696171" cy="2331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21" idx="1"/>
          </p:cNvCxnSpPr>
          <p:nvPr/>
        </p:nvCxnSpPr>
        <p:spPr>
          <a:xfrm flipH="1">
            <a:off x="2941283" y="3685254"/>
            <a:ext cx="1182822" cy="118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15" idx="3"/>
          </p:cNvCxnSpPr>
          <p:nvPr/>
        </p:nvCxnSpPr>
        <p:spPr>
          <a:xfrm flipH="1" flipV="1">
            <a:off x="5205291" y="3674746"/>
            <a:ext cx="1214795" cy="4426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3705775" y="2633045"/>
            <a:ext cx="1095470" cy="4457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Вывод1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 стрелкой 12"/>
          <p:cNvCxnSpPr>
            <a:stCxn id="36" idx="3"/>
            <a:endCxn id="11" idx="3"/>
          </p:cNvCxnSpPr>
          <p:nvPr/>
        </p:nvCxnSpPr>
        <p:spPr>
          <a:xfrm flipH="1">
            <a:off x="4801245" y="2845672"/>
            <a:ext cx="333614" cy="102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36" idx="1"/>
          </p:cNvCxnSpPr>
          <p:nvPr/>
        </p:nvCxnSpPr>
        <p:spPr>
          <a:xfrm flipH="1" flipV="1">
            <a:off x="5747507" y="2845672"/>
            <a:ext cx="688439" cy="89869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109821" y="3451861"/>
            <a:ext cx="1095470" cy="4457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Вывод2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Прямая со стрелкой 19"/>
          <p:cNvCxnSpPr>
            <a:endCxn id="44" idx="3"/>
          </p:cNvCxnSpPr>
          <p:nvPr/>
        </p:nvCxnSpPr>
        <p:spPr>
          <a:xfrm flipH="1" flipV="1">
            <a:off x="4554750" y="5208676"/>
            <a:ext cx="1888928" cy="3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Блок-схема: задержка 20"/>
          <p:cNvSpPr/>
          <p:nvPr/>
        </p:nvSpPr>
        <p:spPr>
          <a:xfrm rot="10800000">
            <a:off x="2328635" y="3497590"/>
            <a:ext cx="612648" cy="612648"/>
          </a:xfrm>
          <a:prstGeom prst="flowChartDela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</a:p>
        </p:txBody>
      </p:sp>
      <p:cxnSp>
        <p:nvCxnSpPr>
          <p:cNvPr id="22" name="Прямая со стрелкой 21"/>
          <p:cNvCxnSpPr>
            <a:stCxn id="11" idx="1"/>
            <a:endCxn id="21" idx="1"/>
          </p:cNvCxnSpPr>
          <p:nvPr/>
        </p:nvCxnSpPr>
        <p:spPr>
          <a:xfrm flipH="1">
            <a:off x="2941283" y="2855930"/>
            <a:ext cx="764492" cy="9479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21" idx="3"/>
            <a:endCxn id="25" idx="3"/>
          </p:cNvCxnSpPr>
          <p:nvPr/>
        </p:nvCxnSpPr>
        <p:spPr>
          <a:xfrm flipH="1">
            <a:off x="1756821" y="3803914"/>
            <a:ext cx="57181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661351" y="3554147"/>
            <a:ext cx="1095470" cy="4995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Объект?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Дуга 25"/>
          <p:cNvSpPr/>
          <p:nvPr/>
        </p:nvSpPr>
        <p:spPr>
          <a:xfrm rot="4266662">
            <a:off x="2491863" y="3300158"/>
            <a:ext cx="914400" cy="914400"/>
          </a:xfrm>
          <a:prstGeom prst="arc">
            <a:avLst>
              <a:gd name="adj1" fmla="val 14506948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Дуга 26"/>
          <p:cNvSpPr/>
          <p:nvPr/>
        </p:nvSpPr>
        <p:spPr>
          <a:xfrm rot="4702448">
            <a:off x="5439634" y="2442564"/>
            <a:ext cx="914400" cy="914400"/>
          </a:xfrm>
          <a:prstGeom prst="arc">
            <a:avLst>
              <a:gd name="adj1" fmla="val 17954878"/>
              <a:gd name="adj2" fmla="val 2083148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Блок-схема: задержка 35"/>
          <p:cNvSpPr/>
          <p:nvPr/>
        </p:nvSpPr>
        <p:spPr>
          <a:xfrm rot="10800000">
            <a:off x="5134859" y="2539348"/>
            <a:ext cx="612648" cy="612648"/>
          </a:xfrm>
          <a:prstGeom prst="flowChartDela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3459280" y="4985791"/>
            <a:ext cx="1095470" cy="4457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Вывод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Прямая со стрелкой 44"/>
          <p:cNvCxnSpPr>
            <a:stCxn id="44" idx="1"/>
            <a:endCxn id="21" idx="1"/>
          </p:cNvCxnSpPr>
          <p:nvPr/>
        </p:nvCxnSpPr>
        <p:spPr>
          <a:xfrm flipH="1" flipV="1">
            <a:off x="2941283" y="3803914"/>
            <a:ext cx="517997" cy="14047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H="1" flipV="1">
            <a:off x="5221752" y="3715289"/>
            <a:ext cx="1213350" cy="78312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endCxn id="15" idx="3"/>
          </p:cNvCxnSpPr>
          <p:nvPr/>
        </p:nvCxnSpPr>
        <p:spPr>
          <a:xfrm flipH="1" flipV="1">
            <a:off x="5205291" y="3674746"/>
            <a:ext cx="1245671" cy="124620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Дуга 66"/>
          <p:cNvSpPr/>
          <p:nvPr/>
        </p:nvSpPr>
        <p:spPr>
          <a:xfrm rot="4702448">
            <a:off x="5328257" y="3745360"/>
            <a:ext cx="914400" cy="914400"/>
          </a:xfrm>
          <a:prstGeom prst="arc">
            <a:avLst>
              <a:gd name="adj1" fmla="val 18131555"/>
              <a:gd name="adj2" fmla="val 1984619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58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5599</TotalTime>
  <Words>82</Words>
  <Application>Microsoft Office PowerPoint</Application>
  <PresentationFormat>Экран (4:3)</PresentationFormat>
  <Paragraphs>60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Rockwell</vt:lpstr>
      <vt:lpstr>Wingdings</vt:lpstr>
      <vt:lpstr>Преимущество</vt:lpstr>
      <vt:lpstr>Дерево целей</vt:lpstr>
      <vt:lpstr>ЭС прямого вывода</vt:lpstr>
      <vt:lpstr>ЭС обратного вывода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Microsoft</cp:lastModifiedBy>
  <cp:revision>608</cp:revision>
  <cp:lastPrinted>2017-02-02T08:45:40Z</cp:lastPrinted>
  <dcterms:created xsi:type="dcterms:W3CDTF">2017-01-31T11:25:04Z</dcterms:created>
  <dcterms:modified xsi:type="dcterms:W3CDTF">2017-04-19T19:47:40Z</dcterms:modified>
</cp:coreProperties>
</file>